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85" r:id="rId1"/>
    <p:sldMasterId id="2147483695" r:id="rId2"/>
  </p:sldMasterIdLst>
  <p:notesMasterIdLst>
    <p:notesMasterId r:id="rId12"/>
  </p:notesMasterIdLst>
  <p:sldIdLst>
    <p:sldId id="368" r:id="rId3"/>
    <p:sldId id="377" r:id="rId4"/>
    <p:sldId id="369" r:id="rId5"/>
    <p:sldId id="371" r:id="rId6"/>
    <p:sldId id="372" r:id="rId7"/>
    <p:sldId id="374" r:id="rId8"/>
    <p:sldId id="379" r:id="rId9"/>
    <p:sldId id="380" r:id="rId10"/>
    <p:sldId id="378" r:id="rId11"/>
  </p:sldIdLst>
  <p:sldSz cx="9144000" cy="5143500" type="screen16x9"/>
  <p:notesSz cx="6858000" cy="9144000"/>
  <p:defaultTextStyle>
    <a:defPPr>
      <a:defRPr lang="de-D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rrelAid" id="{B83689A9-98F3-6E47-A001-2299591D080E}">
          <p14:sldIdLst>
            <p14:sldId id="368"/>
            <p14:sldId id="377"/>
            <p14:sldId id="369"/>
            <p14:sldId id="371"/>
            <p14:sldId id="372"/>
            <p14:sldId id="374"/>
            <p14:sldId id="379"/>
            <p14:sldId id="380"/>
            <p14:sldId id="3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6491"/>
    <a:srgbClr val="213240"/>
    <a:srgbClr val="125299"/>
    <a:srgbClr val="E8E8E8"/>
    <a:srgbClr val="CFCFCF"/>
    <a:srgbClr val="EEF5FF"/>
    <a:srgbClr val="3D3D3B"/>
    <a:srgbClr val="135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85" autoAdjust="0"/>
    <p:restoredTop sz="94629"/>
  </p:normalViewPr>
  <p:slideViewPr>
    <p:cSldViewPr snapToGrid="0" snapToObjects="1">
      <p:cViewPr varScale="1">
        <p:scale>
          <a:sx n="198" d="100"/>
          <a:sy n="198" d="100"/>
        </p:scale>
        <p:origin x="83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png>
</file>

<file path=ppt/media/image1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F2524B-4774-4545-9BED-C811F6C667F2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3A3196-2763-F541-B3D4-850012EC33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905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1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1B4EB1B-4FBC-7840-906F-520B5551A0FD}"/>
              </a:ext>
            </a:extLst>
          </p:cNvPr>
          <p:cNvSpPr txBox="1"/>
          <p:nvPr/>
        </p:nvSpPr>
        <p:spPr>
          <a:xfrm>
            <a:off x="2130624" y="4764108"/>
            <a:ext cx="5711428" cy="248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13" dirty="0"/>
              <a:t> 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3384D82-F950-1B48-A87E-3E7E41298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514350" cy="27384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fld id="{176BA141-8D4A-8A46-AC80-2A1980DE5543}" type="slidenum">
              <a:rPr lang="en-US" smtClean="0"/>
              <a:t>‹Nr.›</a:t>
            </a:fld>
            <a:endParaRPr lang="en-US"/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29A80E8C-6F05-F04C-88B5-C1D0EEDABE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66129"/>
          <a:stretch/>
        </p:blipFill>
        <p:spPr>
          <a:xfrm>
            <a:off x="3844372" y="1051966"/>
            <a:ext cx="1482639" cy="348678"/>
          </a:xfrm>
          <a:prstGeom prst="rect">
            <a:avLst/>
          </a:prstGeom>
        </p:spPr>
      </p:pic>
      <p:pic>
        <p:nvPicPr>
          <p:cNvPr id="8" name="Grafik 7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2A0013F1-1454-164C-9D99-9DF63E78AB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194"/>
          <a:stretch/>
        </p:blipFill>
        <p:spPr>
          <a:xfrm>
            <a:off x="3871755" y="459126"/>
            <a:ext cx="1455256" cy="592840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5B56B6F4-3581-A04D-AA05-0EEF583341F7}"/>
              </a:ext>
            </a:extLst>
          </p:cNvPr>
          <p:cNvSpPr/>
          <p:nvPr/>
        </p:nvSpPr>
        <p:spPr>
          <a:xfrm>
            <a:off x="0" y="4447429"/>
            <a:ext cx="9144000" cy="6333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4185922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18">
            <a:extLst>
              <a:ext uri="{FF2B5EF4-FFF2-40B4-BE49-F238E27FC236}">
                <a16:creationId xmlns:a16="http://schemas.microsoft.com/office/drawing/2014/main" id="{52CF415E-F1F2-D04F-8FF3-26D3EE911B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9144001" cy="5143500"/>
          </a:xfrm>
          <a:prstGeom prst="rect">
            <a:avLst/>
          </a:prstGeom>
          <a:gradFill>
            <a:gsLst>
              <a:gs pos="0">
                <a:srgbClr val="3863A2">
                  <a:alpha val="30000"/>
                </a:srgbClr>
              </a:gs>
              <a:gs pos="100000">
                <a:srgbClr val="96C342">
                  <a:alpha val="30000"/>
                </a:srgb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</p:spPr>
        <p:txBody>
          <a:bodyPr>
            <a:normAutofit/>
          </a:bodyPr>
          <a:lstStyle>
            <a:lvl1pPr marL="0" indent="0">
              <a:buNone/>
              <a:defRPr sz="100"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0E19F570-0771-2C42-A745-078AF3C548C9}"/>
              </a:ext>
            </a:extLst>
          </p:cNvPr>
          <p:cNvSpPr/>
          <p:nvPr userDrawn="1"/>
        </p:nvSpPr>
        <p:spPr>
          <a:xfrm>
            <a:off x="4606469" y="3358858"/>
            <a:ext cx="4287605" cy="1295400"/>
          </a:xfrm>
          <a:prstGeom prst="round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C50F1296-8067-F742-B86D-B0E11220C1C0}"/>
              </a:ext>
            </a:extLst>
          </p:cNvPr>
          <p:cNvGrpSpPr/>
          <p:nvPr userDrawn="1"/>
        </p:nvGrpSpPr>
        <p:grpSpPr>
          <a:xfrm>
            <a:off x="4554794" y="733638"/>
            <a:ext cx="4379303" cy="3676224"/>
            <a:chOff x="4554794" y="742950"/>
            <a:chExt cx="4379303" cy="3676224"/>
          </a:xfrm>
        </p:grpSpPr>
        <p:sp>
          <p:nvSpPr>
            <p:cNvPr id="11" name="Abgerundetes Rechteck 10">
              <a:extLst>
                <a:ext uri="{FF2B5EF4-FFF2-40B4-BE49-F238E27FC236}">
                  <a16:creationId xmlns:a16="http://schemas.microsoft.com/office/drawing/2014/main" id="{F899A5AB-CDD7-2A46-9151-62C7555B3706}"/>
                </a:ext>
              </a:extLst>
            </p:cNvPr>
            <p:cNvSpPr/>
            <p:nvPr userDrawn="1"/>
          </p:nvSpPr>
          <p:spPr>
            <a:xfrm>
              <a:off x="4607192" y="2055560"/>
              <a:ext cx="4287605" cy="1295400"/>
            </a:xfrm>
            <a:prstGeom prst="round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Abgerundetes Rechteck 1">
              <a:extLst>
                <a:ext uri="{FF2B5EF4-FFF2-40B4-BE49-F238E27FC236}">
                  <a16:creationId xmlns:a16="http://schemas.microsoft.com/office/drawing/2014/main" id="{8D39BA16-7C26-EA40-A708-68078A2AE7E1}"/>
                </a:ext>
              </a:extLst>
            </p:cNvPr>
            <p:cNvSpPr/>
            <p:nvPr userDrawn="1"/>
          </p:nvSpPr>
          <p:spPr>
            <a:xfrm>
              <a:off x="4572000" y="742950"/>
              <a:ext cx="4287605" cy="1295400"/>
            </a:xfrm>
            <a:prstGeom prst="round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id="{8BDCF83C-C6D5-4D47-8A06-724F0C37FE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grayscl/>
            </a:blip>
            <a:srcRect/>
            <a:stretch>
              <a:fillRect/>
            </a:stretch>
          </p:blipFill>
          <p:spPr>
            <a:xfrm>
              <a:off x="4649722" y="1133731"/>
              <a:ext cx="660760" cy="535216"/>
            </a:xfrm>
            <a:prstGeom prst="rect">
              <a:avLst/>
            </a:prstGeom>
          </p:spPr>
        </p:pic>
        <p:pic>
          <p:nvPicPr>
            <p:cNvPr id="31" name="Picture 5">
              <a:extLst>
                <a:ext uri="{FF2B5EF4-FFF2-40B4-BE49-F238E27FC236}">
                  <a16:creationId xmlns:a16="http://schemas.microsoft.com/office/drawing/2014/main" id="{D56B145A-A905-3548-95A0-F25FEB0C654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hotocopy/>
                      </a14:imgEffect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4607192" y="2370338"/>
              <a:ext cx="745819" cy="745819"/>
            </a:xfrm>
            <a:prstGeom prst="rect">
              <a:avLst/>
            </a:prstGeom>
            <a:noFill/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E4179F6D-887B-654C-8B97-4F2FBDFAD3D5}"/>
                </a:ext>
              </a:extLst>
            </p:cNvPr>
            <p:cNvSpPr txBox="1"/>
            <p:nvPr userDrawn="1"/>
          </p:nvSpPr>
          <p:spPr>
            <a:xfrm>
              <a:off x="5465461" y="937590"/>
              <a:ext cx="339414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For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instant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updates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on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our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work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follow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us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on Twitter</a:t>
              </a:r>
            </a:p>
            <a:p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@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CorrelAid</a:t>
              </a:r>
              <a:endParaRPr lang="de-DE" sz="1800" b="0" i="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BF66B0A-A665-F442-93FD-D6378618C9A2}"/>
                </a:ext>
              </a:extLst>
            </p:cNvPr>
            <p:cNvSpPr txBox="1"/>
            <p:nvPr userDrawn="1"/>
          </p:nvSpPr>
          <p:spPr>
            <a:xfrm>
              <a:off x="5483455" y="2241309"/>
              <a:ext cx="339414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the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latest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infos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in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our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projects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via Facebook @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WeAreCorrelAid</a:t>
              </a:r>
              <a:endParaRPr lang="de-DE" sz="1800" b="0" i="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pic>
          <p:nvPicPr>
            <p:cNvPr id="13" name="Picture 7">
              <a:extLst>
                <a:ext uri="{FF2B5EF4-FFF2-40B4-BE49-F238E27FC236}">
                  <a16:creationId xmlns:a16="http://schemas.microsoft.com/office/drawing/2014/main" id="{37F29EA4-E29B-3C46-86CA-3D11169F3E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rcRect/>
            <a:stretch>
              <a:fillRect/>
            </a:stretch>
          </p:blipFill>
          <p:spPr>
            <a:xfrm>
              <a:off x="4554794" y="3602973"/>
              <a:ext cx="816201" cy="816201"/>
            </a:xfrm>
            <a:prstGeom prst="rect">
              <a:avLst/>
            </a:prstGeom>
          </p:spPr>
        </p:pic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B4AF3722-5EBA-E14F-8A85-9FA2D936311B}"/>
                </a:ext>
              </a:extLst>
            </p:cNvPr>
            <p:cNvSpPr/>
            <p:nvPr userDrawn="1"/>
          </p:nvSpPr>
          <p:spPr>
            <a:xfrm>
              <a:off x="5539953" y="3687907"/>
              <a:ext cx="339414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Sign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up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for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our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mailing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list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on</a:t>
              </a:r>
              <a:b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wwww.correlaid.org</a:t>
              </a:r>
              <a:endParaRPr lang="de-DE" sz="1800" b="0" i="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pic>
        <p:nvPicPr>
          <p:cNvPr id="15" name="Picture 12">
            <a:extLst>
              <a:ext uri="{FF2B5EF4-FFF2-40B4-BE49-F238E27FC236}">
                <a16:creationId xmlns:a16="http://schemas.microsoft.com/office/drawing/2014/main" id="{3092BD07-BC79-C94B-8083-EA3457BC44AC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rcRect/>
          <a:stretch>
            <a:fillRect/>
          </a:stretch>
        </p:blipFill>
        <p:spPr>
          <a:xfrm>
            <a:off x="531597" y="1563680"/>
            <a:ext cx="3251840" cy="201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012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2">
            <a:extLst>
              <a:ext uri="{FF2B5EF4-FFF2-40B4-BE49-F238E27FC236}">
                <a16:creationId xmlns:a16="http://schemas.microsoft.com/office/drawing/2014/main" id="{21528AF0-51FD-6846-8EC8-13CA06B41B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 baseline="0"/>
            </a:lvl1pPr>
          </a:lstStyle>
          <a:p>
            <a:pPr lvl="0"/>
            <a:r>
              <a:rPr lang="de-DE" dirty="0"/>
              <a:t> </a:t>
            </a:r>
          </a:p>
        </p:txBody>
      </p:sp>
      <p:pic>
        <p:nvPicPr>
          <p:cNvPr id="6" name="Grafik 5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85AE0B8A-8C46-3347-8A80-D4B527B6C51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597052"/>
            <a:ext cx="5410200" cy="394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61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inal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0E19F570-0771-2C42-A745-078AF3C548C9}"/>
              </a:ext>
            </a:extLst>
          </p:cNvPr>
          <p:cNvSpPr/>
          <p:nvPr userDrawn="1"/>
        </p:nvSpPr>
        <p:spPr>
          <a:xfrm>
            <a:off x="4606469" y="3358858"/>
            <a:ext cx="4287605" cy="1295400"/>
          </a:xfrm>
          <a:prstGeom prst="roundRect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8C7253-C790-AE40-A6CE-02DC7EB6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0"/>
            <a:ext cx="9144000" cy="5143499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 baseline="0"/>
            </a:lvl1pPr>
          </a:lstStyle>
          <a:p>
            <a:pPr lvl="0"/>
            <a:r>
              <a:rPr lang="de-DE" dirty="0"/>
              <a:t> </a:t>
            </a:r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C50F1296-8067-F742-B86D-B0E11220C1C0}"/>
              </a:ext>
            </a:extLst>
          </p:cNvPr>
          <p:cNvGrpSpPr/>
          <p:nvPr userDrawn="1"/>
        </p:nvGrpSpPr>
        <p:grpSpPr>
          <a:xfrm>
            <a:off x="4554794" y="733638"/>
            <a:ext cx="4379303" cy="3676224"/>
            <a:chOff x="4554794" y="742950"/>
            <a:chExt cx="4379303" cy="3676224"/>
          </a:xfrm>
        </p:grpSpPr>
        <p:sp>
          <p:nvSpPr>
            <p:cNvPr id="11" name="Abgerundetes Rechteck 10">
              <a:extLst>
                <a:ext uri="{FF2B5EF4-FFF2-40B4-BE49-F238E27FC236}">
                  <a16:creationId xmlns:a16="http://schemas.microsoft.com/office/drawing/2014/main" id="{F899A5AB-CDD7-2A46-9151-62C7555B3706}"/>
                </a:ext>
              </a:extLst>
            </p:cNvPr>
            <p:cNvSpPr/>
            <p:nvPr userDrawn="1"/>
          </p:nvSpPr>
          <p:spPr>
            <a:xfrm>
              <a:off x="4607192" y="2055560"/>
              <a:ext cx="4287605" cy="1295400"/>
            </a:xfrm>
            <a:prstGeom prst="round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Abgerundetes Rechteck 1">
              <a:extLst>
                <a:ext uri="{FF2B5EF4-FFF2-40B4-BE49-F238E27FC236}">
                  <a16:creationId xmlns:a16="http://schemas.microsoft.com/office/drawing/2014/main" id="{8D39BA16-7C26-EA40-A708-68078A2AE7E1}"/>
                </a:ext>
              </a:extLst>
            </p:cNvPr>
            <p:cNvSpPr/>
            <p:nvPr userDrawn="1"/>
          </p:nvSpPr>
          <p:spPr>
            <a:xfrm>
              <a:off x="4572000" y="742950"/>
              <a:ext cx="4287605" cy="1295400"/>
            </a:xfrm>
            <a:prstGeom prst="round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id="{8BDCF83C-C6D5-4D47-8A06-724F0C37FE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grayscl/>
            </a:blip>
            <a:srcRect/>
            <a:stretch>
              <a:fillRect/>
            </a:stretch>
          </p:blipFill>
          <p:spPr>
            <a:xfrm>
              <a:off x="4649722" y="1133731"/>
              <a:ext cx="660760" cy="535216"/>
            </a:xfrm>
            <a:prstGeom prst="rect">
              <a:avLst/>
            </a:prstGeom>
          </p:spPr>
        </p:pic>
        <p:pic>
          <p:nvPicPr>
            <p:cNvPr id="31" name="Picture 5">
              <a:extLst>
                <a:ext uri="{FF2B5EF4-FFF2-40B4-BE49-F238E27FC236}">
                  <a16:creationId xmlns:a16="http://schemas.microsoft.com/office/drawing/2014/main" id="{D56B145A-A905-3548-95A0-F25FEB0C654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hotocopy/>
                      </a14:imgEffect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4607192" y="2370338"/>
              <a:ext cx="745819" cy="745819"/>
            </a:xfrm>
            <a:prstGeom prst="rect">
              <a:avLst/>
            </a:prstGeom>
            <a:noFill/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E4179F6D-887B-654C-8B97-4F2FBDFAD3D5}"/>
                </a:ext>
              </a:extLst>
            </p:cNvPr>
            <p:cNvSpPr txBox="1"/>
            <p:nvPr userDrawn="1"/>
          </p:nvSpPr>
          <p:spPr>
            <a:xfrm>
              <a:off x="5465461" y="937590"/>
              <a:ext cx="339414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For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instant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updates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on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our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work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follow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us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on Twitter</a:t>
              </a:r>
            </a:p>
            <a:p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@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CorrelAid</a:t>
              </a:r>
              <a:endParaRPr lang="de-DE" sz="1800" b="0" i="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BF66B0A-A665-F442-93FD-D6378618C9A2}"/>
                </a:ext>
              </a:extLst>
            </p:cNvPr>
            <p:cNvSpPr txBox="1"/>
            <p:nvPr userDrawn="1"/>
          </p:nvSpPr>
          <p:spPr>
            <a:xfrm>
              <a:off x="5483455" y="2241309"/>
              <a:ext cx="339414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the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latest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infos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in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our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projects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via Facebook @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WeAreCorrelAid</a:t>
              </a:r>
              <a:endParaRPr lang="de-DE" sz="1800" b="0" i="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pic>
          <p:nvPicPr>
            <p:cNvPr id="13" name="Picture 7">
              <a:extLst>
                <a:ext uri="{FF2B5EF4-FFF2-40B4-BE49-F238E27FC236}">
                  <a16:creationId xmlns:a16="http://schemas.microsoft.com/office/drawing/2014/main" id="{37F29EA4-E29B-3C46-86CA-3D11169F3E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rcRect/>
            <a:stretch>
              <a:fillRect/>
            </a:stretch>
          </p:blipFill>
          <p:spPr>
            <a:xfrm>
              <a:off x="4554794" y="3602973"/>
              <a:ext cx="816201" cy="816201"/>
            </a:xfrm>
            <a:prstGeom prst="rect">
              <a:avLst/>
            </a:prstGeom>
          </p:spPr>
        </p:pic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B4AF3722-5EBA-E14F-8A85-9FA2D936311B}"/>
                </a:ext>
              </a:extLst>
            </p:cNvPr>
            <p:cNvSpPr/>
            <p:nvPr userDrawn="1"/>
          </p:nvSpPr>
          <p:spPr>
            <a:xfrm>
              <a:off x="5539953" y="3687907"/>
              <a:ext cx="339414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Sign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up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for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our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mailing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list</a:t>
              </a:r>
              <a: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on</a:t>
              </a:r>
              <a:br>
                <a:rPr lang="de-DE" sz="1800" b="0" i="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de-DE" sz="1800" b="0" i="0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wwww.correlaid.org</a:t>
              </a:r>
              <a:endParaRPr lang="de-DE" sz="1800" b="0" i="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pic>
        <p:nvPicPr>
          <p:cNvPr id="16" name="Grafik 15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4DEB200F-9722-F34A-A7D7-39A15A4FC00E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28" y="1440863"/>
            <a:ext cx="3250800" cy="237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1906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2000" y="263130"/>
            <a:ext cx="8640000" cy="994172"/>
          </a:xfrm>
        </p:spPr>
        <p:txBody>
          <a:bodyPr/>
          <a:lstStyle/>
          <a:p>
            <a:r>
              <a:rPr lang="de-DE" dirty="0"/>
              <a:t>Mastertitelformat bearbeiten</a:t>
            </a:r>
            <a:br>
              <a:rPr lang="de-DE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000" y="1369219"/>
            <a:ext cx="8640000" cy="31612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4BCF094-D9D5-EE4D-983C-38BA1E05F421}"/>
              </a:ext>
            </a:extLst>
          </p:cNvPr>
          <p:cNvSpPr txBox="1">
            <a:spLocks/>
          </p:cNvSpPr>
          <p:nvPr userDrawn="1"/>
        </p:nvSpPr>
        <p:spPr>
          <a:xfrm>
            <a:off x="8377650" y="4766072"/>
            <a:ext cx="514350" cy="273844"/>
          </a:xfrm>
          <a:prstGeom prst="rect">
            <a:avLst/>
          </a:prstGeom>
        </p:spPr>
        <p:txBody>
          <a:bodyPr anchor="ctr"/>
          <a:lstStyle>
            <a:defPPr>
              <a:defRPr lang="de-DE"/>
            </a:defPPr>
            <a:lvl1pPr marL="0" algn="r" defTabSz="914400" rtl="0" eaLnBrk="1" latinLnBrk="0" hangingPunct="1">
              <a:defRPr sz="1200" b="0" i="0" kern="120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76BA141-8D4A-8A46-AC80-2A1980DE5543}" type="slidenum">
              <a:rPr lang="en-US" sz="900" smtClean="0"/>
              <a:pPr/>
              <a:t>‹Nr.›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619776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13">
            <a:extLst>
              <a:ext uri="{FF2B5EF4-FFF2-40B4-BE49-F238E27FC236}">
                <a16:creationId xmlns:a16="http://schemas.microsoft.com/office/drawing/2014/main" id="{DDC3C9A8-DCB9-9D41-B319-07A84431EB6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58242" y="1363150"/>
            <a:ext cx="2370103" cy="1353600"/>
          </a:xfrm>
          <a:gradFill flip="none" rotWithShape="1">
            <a:gsLst>
              <a:gs pos="0">
                <a:srgbClr val="3863A2">
                  <a:lumMod val="100000"/>
                  <a:alpha val="30000"/>
                </a:srgbClr>
              </a:gs>
              <a:gs pos="98000">
                <a:srgbClr val="F04451">
                  <a:alpha val="30000"/>
                </a:srgbClr>
              </a:gs>
            </a:gsLst>
            <a:lin ang="10800000" scaled="1"/>
            <a:tileRect/>
          </a:gradFill>
        </p:spPr>
        <p:txBody>
          <a:bodyPr>
            <a:normAutofit/>
          </a:bodyPr>
          <a:lstStyle>
            <a:lvl1pPr marL="0" indent="0">
              <a:buNone/>
              <a:defRPr sz="100"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7" name="Textplatzhalter 13">
            <a:extLst>
              <a:ext uri="{FF2B5EF4-FFF2-40B4-BE49-F238E27FC236}">
                <a16:creationId xmlns:a16="http://schemas.microsoft.com/office/drawing/2014/main" id="{12FBCEDE-67B6-7D49-9E9C-289E528923E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50519" y="1363150"/>
            <a:ext cx="2370103" cy="1353600"/>
          </a:xfrm>
          <a:gradFill flip="none" rotWithShape="1">
            <a:gsLst>
              <a:gs pos="0">
                <a:srgbClr val="3863A2">
                  <a:lumMod val="100000"/>
                  <a:alpha val="30000"/>
                </a:srgbClr>
              </a:gs>
              <a:gs pos="98000">
                <a:srgbClr val="F04451">
                  <a:alpha val="30000"/>
                </a:srgbClr>
              </a:gs>
            </a:gsLst>
            <a:lin ang="10800000" scaled="1"/>
            <a:tileRect/>
          </a:gradFill>
        </p:spPr>
        <p:txBody>
          <a:bodyPr>
            <a:normAutofit/>
          </a:bodyPr>
          <a:lstStyle>
            <a:lvl1pPr marL="0" indent="0">
              <a:buNone/>
              <a:defRPr sz="100"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CF91A166-6A2B-9549-91B1-B28C285FFC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8890" y="1363150"/>
            <a:ext cx="2370103" cy="1353600"/>
          </a:xfrm>
          <a:gradFill flip="none" rotWithShape="1">
            <a:gsLst>
              <a:gs pos="0">
                <a:srgbClr val="3863A2">
                  <a:lumMod val="100000"/>
                  <a:alpha val="30000"/>
                </a:srgbClr>
              </a:gs>
              <a:gs pos="98000">
                <a:srgbClr val="F04451">
                  <a:alpha val="30000"/>
                </a:srgbClr>
              </a:gs>
            </a:gsLst>
            <a:lin ang="10800000" scaled="1"/>
            <a:tileRect/>
          </a:gradFill>
        </p:spPr>
        <p:txBody>
          <a:bodyPr>
            <a:normAutofit/>
          </a:bodyPr>
          <a:lstStyle>
            <a:lvl1pPr marL="0" indent="0">
              <a:buNone/>
              <a:defRPr sz="100"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0750" y="263130"/>
            <a:ext cx="8621251" cy="994172"/>
          </a:xfrm>
        </p:spPr>
        <p:txBody>
          <a:bodyPr/>
          <a:lstStyle/>
          <a:p>
            <a:r>
              <a:rPr lang="de-DE" dirty="0"/>
              <a:t>Mastertitelformat bearbeiten</a:t>
            </a:r>
            <a:br>
              <a:rPr lang="de-DE" dirty="0"/>
            </a:br>
            <a:endParaRPr lang="en-US" dirty="0"/>
          </a:p>
        </p:txBody>
      </p:sp>
      <p:sp>
        <p:nvSpPr>
          <p:cNvPr id="9" name="Textplatzhalter 25">
            <a:extLst>
              <a:ext uri="{FF2B5EF4-FFF2-40B4-BE49-F238E27FC236}">
                <a16:creationId xmlns:a16="http://schemas.microsoft.com/office/drawing/2014/main" id="{4BE8F971-78A6-1648-AEDC-B16CB39036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0097" y="3068714"/>
            <a:ext cx="2331057" cy="117206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350"/>
            </a:lvl1pPr>
          </a:lstStyle>
          <a:p>
            <a:pPr lvl="0"/>
            <a:r>
              <a:rPr lang="de-DE" dirty="0"/>
              <a:t>Data Science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Good</a:t>
            </a:r>
            <a:endParaRPr lang="de-DE" dirty="0"/>
          </a:p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lang="en-US" sz="1600" b="0" i="0" spc="26" dirty="0">
              <a:solidFill>
                <a:srgbClr val="004A94"/>
              </a:solidFill>
              <a:latin typeface="Roboto"/>
            </a:endParaRPr>
          </a:p>
          <a:p>
            <a:pPr lvl="0"/>
            <a:endParaRPr lang="de-DE" dirty="0"/>
          </a:p>
        </p:txBody>
      </p:sp>
      <p:sp>
        <p:nvSpPr>
          <p:cNvPr id="10" name="Textplatzhalter 25">
            <a:extLst>
              <a:ext uri="{FF2B5EF4-FFF2-40B4-BE49-F238E27FC236}">
                <a16:creationId xmlns:a16="http://schemas.microsoft.com/office/drawing/2014/main" id="{4C88D0A7-BF5B-8D46-B198-7CF6B18FE8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00914" y="3062603"/>
            <a:ext cx="2298401" cy="11781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350"/>
            </a:lvl1pPr>
          </a:lstStyle>
          <a:p>
            <a:pPr lvl="0"/>
            <a:r>
              <a:rPr lang="de-DE" dirty="0"/>
              <a:t>Data Science </a:t>
            </a:r>
            <a:r>
              <a:rPr lang="de-DE" dirty="0" err="1"/>
              <a:t>for</a:t>
            </a:r>
            <a:r>
              <a:rPr lang="de-DE" dirty="0"/>
              <a:t> Society</a:t>
            </a:r>
            <a:br>
              <a:rPr lang="de-DE" dirty="0"/>
            </a:br>
            <a:endParaRPr lang="de-DE" sz="1400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sp>
        <p:nvSpPr>
          <p:cNvPr id="11" name="Textplatzhalter 25">
            <a:extLst>
              <a:ext uri="{FF2B5EF4-FFF2-40B4-BE49-F238E27FC236}">
                <a16:creationId xmlns:a16="http://schemas.microsoft.com/office/drawing/2014/main" id="{346DB19F-D606-E045-99CF-84270FE40C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51815" y="3071111"/>
            <a:ext cx="2351708" cy="116967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350"/>
            </a:lvl1pPr>
          </a:lstStyle>
          <a:p>
            <a:pPr lvl="0"/>
            <a:r>
              <a:rPr lang="de-DE" dirty="0"/>
              <a:t>Data Science </a:t>
            </a:r>
            <a:r>
              <a:rPr lang="de-DE" dirty="0" err="1"/>
              <a:t>for</a:t>
            </a:r>
            <a:r>
              <a:rPr lang="de-DE" dirty="0"/>
              <a:t> Tomorrow</a:t>
            </a:r>
          </a:p>
          <a:p>
            <a:pPr lvl="0"/>
            <a:endParaRPr lang="de-DE" dirty="0"/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AF3069A2-0458-464B-B7F3-693E61617EFE}"/>
              </a:ext>
            </a:extLst>
          </p:cNvPr>
          <p:cNvCxnSpPr>
            <a:cxnSpLocks/>
          </p:cNvCxnSpPr>
          <p:nvPr userDrawn="1"/>
        </p:nvCxnSpPr>
        <p:spPr>
          <a:xfrm flipV="1">
            <a:off x="270749" y="1363151"/>
            <a:ext cx="0" cy="2877631"/>
          </a:xfrm>
          <a:prstGeom prst="line">
            <a:avLst/>
          </a:prstGeom>
          <a:ln>
            <a:solidFill>
              <a:srgbClr val="2A64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8F4DE375-C01A-F642-A8F3-A228597BE863}"/>
              </a:ext>
            </a:extLst>
          </p:cNvPr>
          <p:cNvCxnSpPr>
            <a:cxnSpLocks/>
          </p:cNvCxnSpPr>
          <p:nvPr userDrawn="1"/>
        </p:nvCxnSpPr>
        <p:spPr>
          <a:xfrm flipV="1">
            <a:off x="3248618" y="1363150"/>
            <a:ext cx="0" cy="2877631"/>
          </a:xfrm>
          <a:prstGeom prst="line">
            <a:avLst/>
          </a:prstGeom>
          <a:ln>
            <a:solidFill>
              <a:srgbClr val="2A64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B94E1281-6E1F-584B-BBB9-244A92DC9612}"/>
              </a:ext>
            </a:extLst>
          </p:cNvPr>
          <p:cNvCxnSpPr>
            <a:cxnSpLocks/>
          </p:cNvCxnSpPr>
          <p:nvPr userDrawn="1"/>
        </p:nvCxnSpPr>
        <p:spPr>
          <a:xfrm flipV="1">
            <a:off x="6305385" y="1363150"/>
            <a:ext cx="0" cy="2877631"/>
          </a:xfrm>
          <a:prstGeom prst="line">
            <a:avLst/>
          </a:prstGeom>
          <a:ln>
            <a:solidFill>
              <a:srgbClr val="2A64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15E59BF8-5897-3D4A-9B76-C2326ABE95B5}"/>
              </a:ext>
            </a:extLst>
          </p:cNvPr>
          <p:cNvSpPr txBox="1">
            <a:spLocks/>
          </p:cNvSpPr>
          <p:nvPr userDrawn="1"/>
        </p:nvSpPr>
        <p:spPr>
          <a:xfrm>
            <a:off x="8377650" y="4766072"/>
            <a:ext cx="514350" cy="273844"/>
          </a:xfrm>
          <a:prstGeom prst="rect">
            <a:avLst/>
          </a:prstGeom>
        </p:spPr>
        <p:txBody>
          <a:bodyPr anchor="ctr"/>
          <a:lstStyle>
            <a:defPPr>
              <a:defRPr lang="de-DE"/>
            </a:defPPr>
            <a:lvl1pPr marL="0" algn="r" defTabSz="914400" rtl="0" eaLnBrk="1" latinLnBrk="0" hangingPunct="1">
              <a:defRPr sz="1200" b="0" i="0" kern="120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76BA141-8D4A-8A46-AC80-2A1980DE5543}" type="slidenum">
              <a:rPr lang="en-US" sz="900" smtClean="0"/>
              <a:pPr/>
              <a:t>‹Nr.›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21324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3106" y="263130"/>
            <a:ext cx="8618894" cy="994172"/>
          </a:xfrm>
        </p:spPr>
        <p:txBody>
          <a:bodyPr/>
          <a:lstStyle/>
          <a:p>
            <a:r>
              <a:rPr lang="de-DE" dirty="0"/>
              <a:t>Mastertitelformat bearbeiten</a:t>
            </a:r>
            <a:br>
              <a:rPr lang="de-DE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3106" y="1365531"/>
            <a:ext cx="4241744" cy="31659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5531"/>
            <a:ext cx="4241743" cy="31659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08122-080A-EA41-BB51-21381087E641}"/>
              </a:ext>
            </a:extLst>
          </p:cNvPr>
          <p:cNvSpPr txBox="1">
            <a:spLocks/>
          </p:cNvSpPr>
          <p:nvPr userDrawn="1"/>
        </p:nvSpPr>
        <p:spPr>
          <a:xfrm>
            <a:off x="8377650" y="4766072"/>
            <a:ext cx="514350" cy="273844"/>
          </a:xfrm>
          <a:prstGeom prst="rect">
            <a:avLst/>
          </a:prstGeom>
        </p:spPr>
        <p:txBody>
          <a:bodyPr anchor="ctr"/>
          <a:lstStyle>
            <a:defPPr>
              <a:defRPr lang="de-DE"/>
            </a:defPPr>
            <a:lvl1pPr marL="0" algn="r" defTabSz="914400" rtl="0" eaLnBrk="1" latinLnBrk="0" hangingPunct="1">
              <a:defRPr sz="1200" b="0" i="0" kern="120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76BA141-8D4A-8A46-AC80-2A1980DE5543}" type="slidenum">
              <a:rPr lang="en-US" sz="900" smtClean="0"/>
              <a:pPr/>
              <a:t>‹Nr.›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022796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13">
            <a:extLst>
              <a:ext uri="{FF2B5EF4-FFF2-40B4-BE49-F238E27FC236}">
                <a16:creationId xmlns:a16="http://schemas.microsoft.com/office/drawing/2014/main" id="{1BA3903E-1028-7E42-BA16-D3CEEA2FAC4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7037" y="1365530"/>
            <a:ext cx="4304963" cy="3165989"/>
          </a:xfrm>
          <a:gradFill flip="none" rotWithShape="1">
            <a:gsLst>
              <a:gs pos="0">
                <a:srgbClr val="3863A2">
                  <a:lumMod val="100000"/>
                  <a:alpha val="30000"/>
                </a:srgbClr>
              </a:gs>
              <a:gs pos="98000">
                <a:srgbClr val="F04451">
                  <a:alpha val="30000"/>
                </a:srgbClr>
              </a:gs>
            </a:gsLst>
            <a:lin ang="10800000" scaled="1"/>
            <a:tileRect/>
          </a:gradFill>
        </p:spPr>
        <p:txBody>
          <a:bodyPr>
            <a:normAutofit/>
          </a:bodyPr>
          <a:lstStyle>
            <a:lvl1pPr marL="0" indent="0">
              <a:buNone/>
              <a:defRPr sz="100"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7037" y="263130"/>
            <a:ext cx="8624963" cy="994172"/>
          </a:xfrm>
        </p:spPr>
        <p:txBody>
          <a:bodyPr/>
          <a:lstStyle/>
          <a:p>
            <a:r>
              <a:rPr lang="de-DE" dirty="0"/>
              <a:t>Mastertitelformat bearbeiten</a:t>
            </a:r>
            <a:br>
              <a:rPr lang="de-DE" dirty="0"/>
            </a:b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5531"/>
            <a:ext cx="4262850" cy="31659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EFA4450-B54B-4F40-9DB8-175A294FEB55}"/>
              </a:ext>
            </a:extLst>
          </p:cNvPr>
          <p:cNvSpPr txBox="1">
            <a:spLocks/>
          </p:cNvSpPr>
          <p:nvPr userDrawn="1"/>
        </p:nvSpPr>
        <p:spPr>
          <a:xfrm>
            <a:off x="8377650" y="4766072"/>
            <a:ext cx="514350" cy="273844"/>
          </a:xfrm>
          <a:prstGeom prst="rect">
            <a:avLst/>
          </a:prstGeom>
        </p:spPr>
        <p:txBody>
          <a:bodyPr anchor="ctr"/>
          <a:lstStyle>
            <a:defPPr>
              <a:defRPr lang="de-DE"/>
            </a:defPPr>
            <a:lvl1pPr marL="0" algn="r" defTabSz="914400" rtl="0" eaLnBrk="1" latinLnBrk="0" hangingPunct="1">
              <a:defRPr sz="1200" b="0" i="0" kern="120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76BA141-8D4A-8A46-AC80-2A1980DE5543}" type="slidenum">
              <a:rPr lang="en-US" sz="900" smtClean="0"/>
              <a:pPr/>
              <a:t>‹Nr.›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240652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9B02422-7427-4E41-A3D9-B5B9DC0BC2A3}"/>
              </a:ext>
            </a:extLst>
          </p:cNvPr>
          <p:cNvSpPr txBox="1">
            <a:spLocks/>
          </p:cNvSpPr>
          <p:nvPr userDrawn="1"/>
        </p:nvSpPr>
        <p:spPr>
          <a:xfrm>
            <a:off x="8377650" y="4766072"/>
            <a:ext cx="514350" cy="273844"/>
          </a:xfrm>
          <a:prstGeom prst="rect">
            <a:avLst/>
          </a:prstGeom>
        </p:spPr>
        <p:txBody>
          <a:bodyPr anchor="ctr"/>
          <a:lstStyle>
            <a:defPPr>
              <a:defRPr lang="de-DE"/>
            </a:defPPr>
            <a:lvl1pPr marL="0" algn="r" defTabSz="914400" rtl="0" eaLnBrk="1" latinLnBrk="0" hangingPunct="1">
              <a:defRPr sz="1200" b="0" i="0" kern="120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76BA141-8D4A-8A46-AC80-2A1980DE5543}" type="slidenum">
              <a:rPr lang="en-US" sz="900" smtClean="0"/>
              <a:pPr/>
              <a:t>‹Nr.›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213110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E58F249-601F-8143-91C2-7E5CC5EDFDE3}"/>
              </a:ext>
            </a:extLst>
          </p:cNvPr>
          <p:cNvSpPr txBox="1">
            <a:spLocks/>
          </p:cNvSpPr>
          <p:nvPr userDrawn="1"/>
        </p:nvSpPr>
        <p:spPr>
          <a:xfrm>
            <a:off x="8377650" y="4766072"/>
            <a:ext cx="514350" cy="273844"/>
          </a:xfrm>
          <a:prstGeom prst="rect">
            <a:avLst/>
          </a:prstGeom>
        </p:spPr>
        <p:txBody>
          <a:bodyPr anchor="ctr"/>
          <a:lstStyle>
            <a:defPPr>
              <a:defRPr lang="de-DE"/>
            </a:defPPr>
            <a:lvl1pPr marL="0" algn="r" defTabSz="914400" rtl="0" eaLnBrk="1" latinLnBrk="0" hangingPunct="1">
              <a:defRPr sz="1200" b="0" i="0" kern="120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76BA141-8D4A-8A46-AC80-2A1980DE5543}" type="slidenum">
              <a:rPr lang="en-US" sz="900" smtClean="0"/>
              <a:pPr/>
              <a:t>‹Nr.›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751915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D9862CB-012B-0F4F-80CE-EFF41B467106}"/>
              </a:ext>
            </a:extLst>
          </p:cNvPr>
          <p:cNvSpPr/>
          <p:nvPr userDrawn="1"/>
        </p:nvSpPr>
        <p:spPr>
          <a:xfrm>
            <a:off x="0" y="4533562"/>
            <a:ext cx="9144000" cy="6099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013"/>
          </a:p>
        </p:txBody>
      </p:sp>
      <p:sp>
        <p:nvSpPr>
          <p:cNvPr id="6" name="Textplatzhalter 13">
            <a:extLst>
              <a:ext uri="{FF2B5EF4-FFF2-40B4-BE49-F238E27FC236}">
                <a16:creationId xmlns:a16="http://schemas.microsoft.com/office/drawing/2014/main" id="{97106E85-F76B-4A4A-A3BC-838F6D00E9C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0"/>
            <a:ext cx="9144000" cy="5143500"/>
          </a:xfrm>
          <a:gradFill flip="none" rotWithShape="1">
            <a:gsLst>
              <a:gs pos="0">
                <a:srgbClr val="3863A2">
                  <a:lumMod val="100000"/>
                  <a:alpha val="30000"/>
                </a:srgbClr>
              </a:gs>
              <a:gs pos="98000">
                <a:srgbClr val="F04451">
                  <a:alpha val="30000"/>
                </a:srgbClr>
              </a:gs>
            </a:gsLst>
            <a:lin ang="10800000" scaled="1"/>
            <a:tileRect/>
          </a:gradFill>
        </p:spPr>
        <p:txBody>
          <a:bodyPr>
            <a:normAutofit/>
          </a:bodyPr>
          <a:lstStyle>
            <a:lvl1pPr marL="0" indent="0">
              <a:buNone/>
              <a:defRPr sz="100"/>
            </a:lvl1pPr>
          </a:lstStyle>
          <a:p>
            <a:pPr lvl="0"/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8751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5D34B08E-6551-1A4A-A01E-6D8F2DD3E440}"/>
              </a:ext>
            </a:extLst>
          </p:cNvPr>
          <p:cNvSpPr/>
          <p:nvPr userDrawn="1"/>
        </p:nvSpPr>
        <p:spPr>
          <a:xfrm>
            <a:off x="218485" y="4612460"/>
            <a:ext cx="8698938" cy="531040"/>
          </a:xfrm>
          <a:prstGeom prst="rect">
            <a:avLst/>
          </a:prstGeom>
          <a:solidFill>
            <a:srgbClr val="213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1426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000" y="263130"/>
            <a:ext cx="86400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br>
              <a:rPr lang="de-DE" dirty="0"/>
            </a:br>
            <a:endParaRPr lang="en-US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51CC1108-F302-A744-9A82-AA7EB6807925}"/>
              </a:ext>
            </a:extLst>
          </p:cNvPr>
          <p:cNvSpPr txBox="1"/>
          <p:nvPr userDrawn="1"/>
        </p:nvSpPr>
        <p:spPr>
          <a:xfrm>
            <a:off x="1757363" y="4766072"/>
            <a:ext cx="6097191" cy="248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13"/>
              <a:t> </a:t>
            </a:r>
          </a:p>
        </p:txBody>
      </p: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1F19F82A-B901-5F49-86A7-DCEB29257517}"/>
              </a:ext>
            </a:extLst>
          </p:cNvPr>
          <p:cNvCxnSpPr>
            <a:cxnSpLocks/>
          </p:cNvCxnSpPr>
          <p:nvPr/>
        </p:nvCxnSpPr>
        <p:spPr>
          <a:xfrm flipV="1">
            <a:off x="252000" y="4630392"/>
            <a:ext cx="8640000" cy="1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B64D8E2-55D6-4749-AB3C-725A0387B5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77650" y="4766072"/>
            <a:ext cx="514350" cy="273844"/>
          </a:xfrm>
          <a:prstGeom prst="rect">
            <a:avLst/>
          </a:prstGeom>
        </p:spPr>
        <p:txBody>
          <a:bodyPr anchor="ctr"/>
          <a:lstStyle>
            <a:lvl1pPr algn="r">
              <a:defRPr sz="900" b="0" i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fld id="{176BA141-8D4A-8A46-AC80-2A1980DE5543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29AC407-514D-9945-AB6D-730020BB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000" y="1369219"/>
            <a:ext cx="8640000" cy="3161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
Zweite Ebene
Dritte Ebene
Vierte Ebene
Fünfte Ebene</a:t>
            </a:r>
            <a:endParaRPr lang="en-US" dirty="0"/>
          </a:p>
        </p:txBody>
      </p:sp>
      <p:pic>
        <p:nvPicPr>
          <p:cNvPr id="8" name="Grafik 7" descr="Ein Bild, das Hocker, Tisch enthält.&#10;&#10;Automatisch generierte Beschreibung">
            <a:extLst>
              <a:ext uri="{FF2B5EF4-FFF2-40B4-BE49-F238E27FC236}">
                <a16:creationId xmlns:a16="http://schemas.microsoft.com/office/drawing/2014/main" id="{AC2B2EE1-0300-EA41-8ED9-C9119829B4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41" b="18858"/>
          <a:stretch/>
        </p:blipFill>
        <p:spPr>
          <a:xfrm>
            <a:off x="252000" y="4677526"/>
            <a:ext cx="654306" cy="42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36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0" i="0" kern="1200">
          <a:solidFill>
            <a:srgbClr val="135399"/>
          </a:solidFill>
          <a:latin typeface="Roboto Light" panose="02000000000000000000" pitchFamily="2" charset="0"/>
          <a:ea typeface="Roboto Light" panose="02000000000000000000" pitchFamily="2" charset="0"/>
          <a:cs typeface="Roboto Light" panose="02000000000000000000" pitchFamily="2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Symbol" pitchFamily="2" charset="2"/>
        <a:buChar char="-"/>
        <a:defRPr sz="2100" b="0" i="0" kern="1200">
          <a:solidFill>
            <a:srgbClr val="3D3D3B"/>
          </a:solidFill>
          <a:latin typeface="Roboto Light" panose="02000000000000000000" pitchFamily="2" charset="0"/>
          <a:ea typeface="Roboto Light" panose="02000000000000000000" pitchFamily="2" charset="0"/>
          <a:cs typeface="Roboto Light" panose="02000000000000000000" pitchFamily="2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5439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8" r:id="rId2"/>
    <p:sldLayoutId id="214748369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rrelAid/correlaid-machine-learning-spring-school/tree/participant_branch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1D05A81-55B8-4E2F-B79A-15A44C34EE9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Grafik 3" descr="Ein Bild, das Text, drinnen, computer, Elektronik enthält.&#10;&#10;Automatisch generierte Beschreibung">
            <a:extLst>
              <a:ext uri="{FF2B5EF4-FFF2-40B4-BE49-F238E27FC236}">
                <a16:creationId xmlns:a16="http://schemas.microsoft.com/office/drawing/2014/main" id="{E21E74DE-0F64-445C-86D5-CE8460418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628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DA0616-AD9F-4D04-B1C3-973B7510A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Organization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BFE902-C036-46B1-82F2-740945480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Pia </a:t>
            </a:r>
            <a:r>
              <a:rPr lang="de-DE" dirty="0" err="1"/>
              <a:t>Baronetzky</a:t>
            </a:r>
            <a:r>
              <a:rPr lang="de-DE" dirty="0"/>
              <a:t>, Florian Edenhofner, Daniel Manny</a:t>
            </a:r>
          </a:p>
          <a:p>
            <a:r>
              <a:rPr lang="de-DE" dirty="0"/>
              <a:t>Contact </a:t>
            </a:r>
            <a:r>
              <a:rPr lang="de-DE" dirty="0" err="1"/>
              <a:t>us</a:t>
            </a:r>
            <a:r>
              <a:rPr lang="de-DE" dirty="0"/>
              <a:t> via </a:t>
            </a:r>
            <a:r>
              <a:rPr lang="de-DE" dirty="0" err="1"/>
              <a:t>Slack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mail (munich@correlaid.org)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1180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61438C-2A7A-4D88-B01E-F2F7BD7D2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expect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D46B43-AF63-40AD-A19D-96AFEFE7C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Basics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</a:p>
          <a:p>
            <a:r>
              <a:rPr lang="de-DE" dirty="0"/>
              <a:t>Educational </a:t>
            </a:r>
            <a:r>
              <a:rPr lang="de-DE" dirty="0" err="1"/>
              <a:t>course</a:t>
            </a:r>
            <a:endParaRPr lang="de-DE" dirty="0"/>
          </a:p>
          <a:p>
            <a:r>
              <a:rPr lang="de-DE" dirty="0" err="1"/>
              <a:t>Taking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561356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EB703C5-3FCF-4476-A09B-DE207840BA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anchor="ctr"/>
          <a:lstStyle/>
          <a:p>
            <a:pPr algn="ctr"/>
            <a:r>
              <a:rPr lang="de-DE" sz="2000" dirty="0" err="1"/>
              <a:t>Ethics</a:t>
            </a:r>
            <a:r>
              <a:rPr lang="de-DE" sz="2000" dirty="0"/>
              <a:t> in </a:t>
            </a:r>
            <a:r>
              <a:rPr lang="de-DE" sz="2000" dirty="0" err="1"/>
              <a:t>Machine</a:t>
            </a:r>
            <a:r>
              <a:rPr lang="de-DE" sz="2000" dirty="0"/>
              <a:t> Learning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4BE29F-978A-4E90-B6B3-79D6C57FBCC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de-DE" sz="2000" dirty="0" err="1"/>
              <a:t>Introduction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Python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8F1B14-015C-4CBD-993B-17480E0BB93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de-DE" sz="2000" dirty="0" err="1"/>
              <a:t>Introduction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Machine</a:t>
            </a:r>
            <a:r>
              <a:rPr lang="de-DE" sz="2000" dirty="0"/>
              <a:t> Learning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4E1667A-8C55-47E1-99D7-DF43C58A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Schedule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63D5F0F-229C-407C-A9B6-620C2C86819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Date: 1st March, 6pm</a:t>
            </a:r>
          </a:p>
          <a:p>
            <a:r>
              <a:rPr lang="de-DE" dirty="0"/>
              <a:t>Speaker: Benjamin </a:t>
            </a:r>
            <a:r>
              <a:rPr lang="de-DE" dirty="0" err="1"/>
              <a:t>Bukombe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FDD9A1D-475D-435C-A9AC-42D246A881A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Date: 9th March, 6pm</a:t>
            </a:r>
          </a:p>
          <a:p>
            <a:r>
              <a:rPr lang="de-DE" dirty="0"/>
              <a:t>Speaker: Christina </a:t>
            </a:r>
            <a:r>
              <a:rPr lang="de-DE" dirty="0" err="1"/>
              <a:t>Hitrova</a:t>
            </a:r>
            <a:endParaRPr lang="de-DE" dirty="0"/>
          </a:p>
          <a:p>
            <a:r>
              <a:rPr lang="de-DE" dirty="0"/>
              <a:t>Note: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Wednesday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2B0E0D10-2F61-4057-AA76-1565B3FC1CB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de-DE" dirty="0"/>
              <a:t>Date: 15th March, 6pm</a:t>
            </a:r>
          </a:p>
          <a:p>
            <a:r>
              <a:rPr lang="de-DE" dirty="0"/>
              <a:t>Speaker: Christine Distler</a:t>
            </a:r>
          </a:p>
        </p:txBody>
      </p:sp>
    </p:spTree>
    <p:extLst>
      <p:ext uri="{BB962C8B-B14F-4D97-AF65-F5344CB8AC3E}">
        <p14:creationId xmlns:p14="http://schemas.microsoft.com/office/powerpoint/2010/main" val="2570498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EB703C5-3FCF-4476-A09B-DE207840BA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de-DE" sz="2000" dirty="0"/>
              <a:t>Data Exploration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4BE29F-978A-4E90-B6B3-79D6C57FBCC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de-DE" sz="2000" dirty="0"/>
              <a:t>Break/Holiday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8F1B14-015C-4CBD-993B-17480E0BB93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de-DE" sz="2000" dirty="0"/>
              <a:t>Theory </a:t>
            </a:r>
            <a:r>
              <a:rPr lang="de-DE" sz="2000" dirty="0" err="1"/>
              <a:t>intro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models</a:t>
            </a:r>
            <a:endParaRPr lang="de-DE" sz="200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4E1667A-8C55-47E1-99D7-DF43C58A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Schedule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63D5F0F-229C-407C-A9B6-620C2C86819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Date: 22nd March, 6pm</a:t>
            </a:r>
          </a:p>
          <a:p>
            <a:r>
              <a:rPr lang="de-DE" dirty="0"/>
              <a:t>Speaker: Bernhard Huang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FDD9A1D-475D-435C-A9AC-42D246A881A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Date: 29th March, 6pm</a:t>
            </a:r>
          </a:p>
          <a:p>
            <a:r>
              <a:rPr lang="de-DE" dirty="0"/>
              <a:t>Speaker: Sebastian </a:t>
            </a:r>
            <a:r>
              <a:rPr lang="de-DE" dirty="0" err="1"/>
              <a:t>Zezulka</a:t>
            </a:r>
            <a:endParaRPr lang="de-DE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2B0E0D10-2F61-4057-AA76-1565B3FC1CB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de-DE" dirty="0"/>
              <a:t>Date: 5th April</a:t>
            </a:r>
          </a:p>
        </p:txBody>
      </p:sp>
    </p:spTree>
    <p:extLst>
      <p:ext uri="{BB962C8B-B14F-4D97-AF65-F5344CB8AC3E}">
        <p14:creationId xmlns:p14="http://schemas.microsoft.com/office/powerpoint/2010/main" val="2991754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EB703C5-3FCF-4476-A09B-DE207840BA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de-DE" sz="2000" dirty="0" err="1"/>
              <a:t>Complex</a:t>
            </a:r>
            <a:r>
              <a:rPr lang="de-DE" sz="2000" dirty="0"/>
              <a:t> Models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4BE29F-978A-4E90-B6B3-79D6C57FBCC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de-DE" sz="2000" dirty="0"/>
              <a:t>Closing </a:t>
            </a:r>
            <a:r>
              <a:rPr lang="de-DE" sz="2000" dirty="0" err="1"/>
              <a:t>session</a:t>
            </a:r>
            <a:endParaRPr lang="de-DE" sz="200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8F1B14-015C-4CBD-993B-17480E0BB93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de-DE" sz="2000" dirty="0"/>
              <a:t>Simple Models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4E1667A-8C55-47E1-99D7-DF43C58A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Schedule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63D5F0F-229C-407C-A9B6-620C2C86819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Date: 12th April, 6pm</a:t>
            </a:r>
          </a:p>
          <a:p>
            <a:r>
              <a:rPr lang="de-DE" dirty="0"/>
              <a:t>Speaker: Philipp Holzträger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FDD9A1D-475D-435C-A9AC-42D246A881A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Date: 19th April</a:t>
            </a:r>
          </a:p>
          <a:p>
            <a:r>
              <a:rPr lang="de-DE" dirty="0"/>
              <a:t>Speaker: Bernhard Huang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2B0E0D10-2F61-4057-AA76-1565B3FC1CB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de-DE" dirty="0"/>
              <a:t>Date: 26th April, 6pm</a:t>
            </a:r>
          </a:p>
        </p:txBody>
      </p:sp>
    </p:spTree>
    <p:extLst>
      <p:ext uri="{BB962C8B-B14F-4D97-AF65-F5344CB8AC3E}">
        <p14:creationId xmlns:p14="http://schemas.microsoft.com/office/powerpoint/2010/main" val="2649049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61438C-2A7A-4D88-B01E-F2F7BD7D2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Slack</a:t>
            </a:r>
            <a:r>
              <a:rPr lang="de-DE" dirty="0"/>
              <a:t> Channel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D46B43-AF63-40AD-A19D-96AFEFE7C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Connecting with others</a:t>
            </a:r>
          </a:p>
          <a:p>
            <a:r>
              <a:rPr lang="en-US" dirty="0"/>
              <a:t>Questions about the course or the material</a:t>
            </a:r>
          </a:p>
          <a:p>
            <a:r>
              <a:rPr lang="en-US" dirty="0"/>
              <a:t>Discussions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4953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F5130C-18B7-44B2-AA87-0EA7F9ECB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B5C0A2-AA32-41D9-906B-7292409DE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https://github.com/CorrelAid/correlaid-machine-learning-spring-school/tree/participant_branch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7147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61438C-2A7A-4D88-B01E-F2F7BD7D2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in </a:t>
            </a:r>
            <a:r>
              <a:rPr lang="de-DE" dirty="0" err="1"/>
              <a:t>breakout</a:t>
            </a:r>
            <a:r>
              <a:rPr lang="de-DE" dirty="0"/>
              <a:t> </a:t>
            </a:r>
            <a:r>
              <a:rPr lang="de-DE" dirty="0" err="1"/>
              <a:t>rooms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D46B43-AF63-40AD-A19D-96AFEFE7C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you start your day?</a:t>
            </a:r>
          </a:p>
          <a:p>
            <a:r>
              <a:rPr lang="en-US" dirty="0"/>
              <a:t>Did you (knowingly or now) already use machine learning?</a:t>
            </a:r>
          </a:p>
          <a:p>
            <a:r>
              <a:rPr lang="en-US" dirty="0"/>
              <a:t>If you were an alien how would you look like?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4518294"/>
      </p:ext>
    </p:extLst>
  </p:cSld>
  <p:clrMapOvr>
    <a:masterClrMapping/>
  </p:clrMapOvr>
</p:sld>
</file>

<file path=ppt/theme/theme1.xml><?xml version="1.0" encoding="utf-8"?>
<a:theme xmlns:a="http://schemas.openxmlformats.org/drawingml/2006/main" name="1_CorrelAid">
  <a:themeElements>
    <a:clrScheme name="CorrelAid 2">
      <a:dk1>
        <a:srgbClr val="000000"/>
      </a:dk1>
      <a:lt1>
        <a:srgbClr val="FEFFFE"/>
      </a:lt1>
      <a:dk2>
        <a:srgbClr val="44546A"/>
      </a:dk2>
      <a:lt2>
        <a:srgbClr val="FEFEFD"/>
      </a:lt2>
      <a:accent1>
        <a:srgbClr val="B7D337"/>
      </a:accent1>
      <a:accent2>
        <a:srgbClr val="88C617"/>
      </a:accent2>
      <a:accent3>
        <a:srgbClr val="67AA6A"/>
      </a:accent3>
      <a:accent4>
        <a:srgbClr val="418895"/>
      </a:accent4>
      <a:accent5>
        <a:srgbClr val="2E66AA"/>
      </a:accent5>
      <a:accent6>
        <a:srgbClr val="2A64A8"/>
      </a:accent6>
      <a:hlink>
        <a:srgbClr val="00428B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rrelAid" id="{3FDD787A-2DC4-514A-A016-2F4C4F139172}" vid="{6E32E691-51FF-534B-8ADD-AA76985436CE}"/>
    </a:ext>
  </a:extLst>
</a:theme>
</file>

<file path=ppt/theme/theme2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CorrelAid</Template>
  <TotalTime>0</TotalTime>
  <Words>212</Words>
  <Application>Microsoft Office PowerPoint</Application>
  <PresentationFormat>Bildschirmpräsentation (16:9)</PresentationFormat>
  <Paragraphs>46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Arial</vt:lpstr>
      <vt:lpstr>Calibri</vt:lpstr>
      <vt:lpstr>Roboto</vt:lpstr>
      <vt:lpstr>Roboto Light</vt:lpstr>
      <vt:lpstr>Symbol</vt:lpstr>
      <vt:lpstr>1_CorrelAid</vt:lpstr>
      <vt:lpstr>Benutzerdefiniertes Design</vt:lpstr>
      <vt:lpstr>PowerPoint-Präsentation</vt:lpstr>
      <vt:lpstr>Organization</vt:lpstr>
      <vt:lpstr>What to expect</vt:lpstr>
      <vt:lpstr>Schedule</vt:lpstr>
      <vt:lpstr>Schedule</vt:lpstr>
      <vt:lpstr>Schedule</vt:lpstr>
      <vt:lpstr>Slack Channel</vt:lpstr>
      <vt:lpstr>Git</vt:lpstr>
      <vt:lpstr>Introduction in breakout rooms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Nina Hauser</dc:creator>
  <cp:lastModifiedBy>ga26baf</cp:lastModifiedBy>
  <cp:revision>55</cp:revision>
  <dcterms:created xsi:type="dcterms:W3CDTF">2020-06-04T12:31:09Z</dcterms:created>
  <dcterms:modified xsi:type="dcterms:W3CDTF">2022-03-01T17:18:28Z</dcterms:modified>
</cp:coreProperties>
</file>

<file path=docProps/thumbnail.jpeg>
</file>